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52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7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0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89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4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8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4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7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A890C2-BAB7-4E59-A169-12BA9C45C09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F73E85-9D79-48E7-8677-BBA2FD331A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76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4400" b="1" dirty="0"/>
              <a:t>History of Persian Language &amp; Development of Persian Poetry</a:t>
            </a:r>
            <a:br>
              <a:rPr lang="en-US" sz="4400" b="1" dirty="0"/>
            </a:br>
            <a:r>
              <a:rPr lang="en-US" sz="4400" b="1" dirty="0"/>
              <a:t>Semester: 2</a:t>
            </a:r>
            <a:r>
              <a:rPr lang="en-US" sz="4400" b="1" baseline="30000" dirty="0"/>
              <a:t>nd</a:t>
            </a:r>
            <a:r>
              <a:rPr lang="en-US" sz="4400" b="1" dirty="0"/>
              <a:t> M.s</a:t>
            </a:r>
            <a:br>
              <a:rPr lang="en-US" sz="4400" b="1" dirty="0"/>
            </a:br>
            <a:r>
              <a:rPr lang="en-US" sz="4400" b="1" dirty="0"/>
              <a:t>Course Code: Per-509</a:t>
            </a:r>
            <a:br>
              <a:rPr lang="en-US" sz="4400" b="1" dirty="0"/>
            </a:br>
            <a:r>
              <a:rPr lang="en-US" sz="4400" b="1" dirty="0"/>
              <a:t>Credit Hours: 3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Dr. Sara Bukhari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76" y="724554"/>
            <a:ext cx="900752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جلال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الدین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رومی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rtl="1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بدنبال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کشفیات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صدرالدین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عینی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آرامگاه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نیمهٔ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قرن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بیستم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شواهد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مندرج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تذکره‌ها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تواریخ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نوشته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سمرقند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مدتی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گمگشتگی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شناسایی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؛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استخوان‌های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نشانهٔ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بود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یافته‌های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عینی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تثبیت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بقعه‌ای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شبیه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آرامگاه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عطار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بالای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ساخته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هم‌اکنون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روستای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بنجرودک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پنجکنت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۱۷۰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کیلومتری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شمال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شهر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دوشنبه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خاک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جمهوری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تاجیکستان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قرار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دارد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بقعهٔ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آرامگاه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دارای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پلانی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هشت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ضلعی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گنبدی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دایره‌ای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شکل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بالای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اخیراً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دعوت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وزارت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فرهنگ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تاجیکستان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استادان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کاشی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نیشابور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نمایندگی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سازمان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میراث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فرهنگی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گردشگری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صنایع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دستی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خراسان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رضوی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مرمت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آرامگاه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سمرقندی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تاجیکستان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اعزام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گشتند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گروه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ایرانی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مرمت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تنها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بازسازی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گنبد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بقعهٔ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مساحت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یکصد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مربع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سبک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افلاک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نما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بهره‌گیری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کاشی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فیروزه‌ای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بوده‌است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5278" y="1009640"/>
            <a:ext cx="780651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ابتدائی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تعلیم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rtl="1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ابتدائی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تعلیم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مراحل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شیخ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بہاولدین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کرادیے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پھر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مرید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سید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ب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رہان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الدین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زمانے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فاضل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علما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شمار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معلم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اتالیق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بنادیا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اکثر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علوم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حاصل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حیات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خدمت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انتقال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639ھ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قصد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ابتدا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حلب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مدرسہ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حلاویہ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مولاناکمال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الدین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شرف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تلمذ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حاصل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7540" y="1264904"/>
            <a:ext cx="79293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علم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فضل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اکابر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علما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فقہ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مذاہب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بہت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بڑے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عالم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لیکن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شہرت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بطور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صوفی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ہوئی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دیگرعلوم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پوری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دستگاہ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حاصل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دوران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طالب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پیچیدہ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مسائل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علمائے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وقت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طرف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رجوع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شمس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تبریز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مرشد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شہرت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سلجوقی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سلطان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انھیں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بلوایا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درخواست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قبول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قونیہ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چلے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تقریباً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تعلیم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تربیت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مشغول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جلال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الدین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ؒ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3500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غزلیں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رباعیات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رزمیہ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نظمیں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لکھیں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2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039" y="929270"/>
            <a:ext cx="83797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سلسلہ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باطنی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سلسلہ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قائم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ابن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بطوطہ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سفرنامے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لکھا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فرقے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لوگ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جلالیہ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کہلاتے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چونکہ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لقب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جلال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الدین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لیے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انتساب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وجہ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مشہور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ہوگا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لیکن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ایشیائے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کوچک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مصر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قسطنطنیہ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فرقے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لوگ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مولویہ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دوسری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جنگ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عظیم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قبل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بلقان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افریقہ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ایشیا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طریقت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پیروکاروں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تعداد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لاکھ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زائد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لوگ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نمد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ٹوپی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پہنتے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جوڑ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ہوتی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مشائخ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ٹوپی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عمامہ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باندھتے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خرقہ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کرتا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بجائے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چنٹ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پاجامہ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ہوتاہے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ذکر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شغل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طریقہ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حلقہ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باندھ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بیٹھتے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شخص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کھڑا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ہاتھ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سینے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ہاتھ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پھیلائے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رقص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شروع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کرتا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رقص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آگے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پیچھے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بڑھنا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ہٹنا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ہوتا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بلکہ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جگہ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متصل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لگاتے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سماع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وقت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بجاتے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845" y="2091856"/>
            <a:ext cx="90757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مثنوی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مشہور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تصنیف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’’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مثنوی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علاوہ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مشہور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کتاب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’’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مافیہ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۔”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باقی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گفتہ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آید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زباںدر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دارد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نورِ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جانترجمہ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’’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شخص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نورہوگا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مثنوی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بقیہ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حصہ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خودبخود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اتر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1266" y="553198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اقبال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رومی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علامہ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محمد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اقبال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مولانا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روحانی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مانتے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کشف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وجدان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ذریعے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ادراک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حقیقت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صوفی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صحیح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معنوں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عاشق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جاتا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رغبت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تمام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محبوب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حقیقی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تمام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احکام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پیروی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کرتا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جوہر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عشق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تعریف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ماہیت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طرف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معنی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خیز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اشارے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صوفی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ذہنی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تکمیل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مقام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متعلق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نہایت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نشیں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:”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آدمی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باقی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پوست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استدید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باشد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دوست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استجملہ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گداز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بصردر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نظر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نظر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نظر“علامہ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اقبال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تشریح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:”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خرد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خبر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سوا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کچھ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نہیںترا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علاج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نظر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سوا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کچھ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نہیں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2" r="1133" b="64883"/>
          <a:stretch/>
        </p:blipFill>
        <p:spPr>
          <a:xfrm>
            <a:off x="438093" y="1023583"/>
            <a:ext cx="4343173" cy="312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7619" y="100205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وفات: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بقیہ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زندگی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گزار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تقریباً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66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عمر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1273ء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بمطابق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672ھ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انتقال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قونیہ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مزار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عقیدت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مندوں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مرکز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48" r="4887" b="5159"/>
          <a:stretch/>
        </p:blipFill>
        <p:spPr>
          <a:xfrm>
            <a:off x="1192955" y="1663776"/>
            <a:ext cx="3010555" cy="350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715</Words>
  <Application>Microsoft Office PowerPoint</Application>
  <PresentationFormat>Custom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 History of Persian Language &amp; Development of Persian Poetry Semester: 2nd M.s Course Code: Per-509 Credit Hours: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imbalance@live.com</cp:lastModifiedBy>
  <cp:revision>8</cp:revision>
  <dcterms:created xsi:type="dcterms:W3CDTF">2020-05-18T10:58:58Z</dcterms:created>
  <dcterms:modified xsi:type="dcterms:W3CDTF">2020-05-18T15:43:31Z</dcterms:modified>
</cp:coreProperties>
</file>